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8A8A4E7-640A-4FF9-A529-2EA0EB018A42}">
  <a:tblStyle styleId="{48A8A4E7-640A-4FF9-A529-2EA0EB018A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aleway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934e95643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934e95643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060ead43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9060ead43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934e9564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934e9564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934e95643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934e95643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934e95643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934e95643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934e95643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934e95643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83" name="Google Shape;83;p13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6" name="Google Shape;86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6" name="Google Shape;96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1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9" name="Google Shape;99;p14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3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06" name="Google Shape;106;p15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 Assistent</a:t>
            </a:r>
            <a:endParaRPr/>
          </a:p>
        </p:txBody>
      </p:sp>
      <p:sp>
        <p:nvSpPr>
          <p:cNvPr id="108" name="Google Shape;108;p15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by Jiayun and Katharina</a:t>
            </a:r>
            <a:endParaRPr/>
          </a:p>
        </p:txBody>
      </p:sp>
      <p:pic>
        <p:nvPicPr>
          <p:cNvPr id="109" name="Google Shape;10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1587" y="1637425"/>
            <a:ext cx="3527726" cy="1951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4998" y="2636500"/>
            <a:ext cx="1936996" cy="102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5675" y="3074150"/>
            <a:ext cx="2241825" cy="224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/>
        </p:nvSpPr>
        <p:spPr>
          <a:xfrm>
            <a:off x="1470900" y="1887175"/>
            <a:ext cx="1045500" cy="21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24"/>
          <p:cNvSpPr txBox="1"/>
          <p:nvPr/>
        </p:nvSpPr>
        <p:spPr>
          <a:xfrm>
            <a:off x="647575" y="1447675"/>
            <a:ext cx="2488500" cy="30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</a:rPr>
              <a:t>Difficulties we faced</a:t>
            </a:r>
            <a:endParaRPr b="1" sz="3000">
              <a:solidFill>
                <a:schemeClr val="lt1"/>
              </a:solidFill>
            </a:endParaRPr>
          </a:p>
        </p:txBody>
      </p:sp>
      <p:sp>
        <p:nvSpPr>
          <p:cNvPr id="176" name="Google Shape;176;p24"/>
          <p:cNvSpPr txBox="1"/>
          <p:nvPr/>
        </p:nvSpPr>
        <p:spPr>
          <a:xfrm>
            <a:off x="5180500" y="629050"/>
            <a:ext cx="3432000" cy="41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Stopping the music function with voice 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Implementing a louder/ quieter function for music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 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Implementing a function for turning air conditioner off 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Implementing degrees for the air conditioner 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Future work</a:t>
            </a:r>
            <a:r>
              <a:rPr lang="en" sz="3000"/>
              <a:t>?</a:t>
            </a:r>
            <a:endParaRPr sz="3000"/>
          </a:p>
        </p:txBody>
      </p:sp>
      <p:sp>
        <p:nvSpPr>
          <p:cNvPr id="182" name="Google Shape;182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Working on existing functions and completing them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Implementing new functions for the car like googling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Building a helper systems for beginner drivers (new project)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7" name="Google Shape;187;p26"/>
          <p:cNvGraphicFramePr/>
          <p:nvPr/>
        </p:nvGraphicFramePr>
        <p:xfrm>
          <a:off x="200100" y="801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{48A8A4E7-640A-4FF9-A529-2EA0EB018A42}</a:tableStyleId>
              </a:tblPr>
              <a:tblGrid>
                <a:gridCol w="1110175"/>
                <a:gridCol w="3261725"/>
                <a:gridCol w="1244650"/>
                <a:gridCol w="3127250"/>
              </a:tblGrid>
              <a:tr h="405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Jiayun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Katharina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6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02.10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designed a </a:t>
                      </a:r>
                      <a:r>
                        <a:rPr lang="en" sz="1100">
                          <a:solidFill>
                            <a:srgbClr val="85200C"/>
                          </a:solidFill>
                        </a:rPr>
                        <a:t>prototype </a:t>
                      </a:r>
                      <a:r>
                        <a:rPr lang="en" sz="1100"/>
                        <a:t>using Figma.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08.09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Working on air conditioner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10.10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</a:t>
                      </a:r>
                      <a:r>
                        <a:rPr lang="en" sz="1100"/>
                        <a:t>mplemented basic </a:t>
                      </a:r>
                      <a:r>
                        <a:rPr lang="en" sz="1100">
                          <a:solidFill>
                            <a:srgbClr val="85200C"/>
                          </a:solidFill>
                        </a:rPr>
                        <a:t>map navigation features</a:t>
                      </a:r>
                      <a:r>
                        <a:rPr lang="en" sz="1100"/>
                        <a:t>: route calculation and current location positioning.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14.09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Working on air conditioner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8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12.10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completed the </a:t>
                      </a:r>
                      <a:r>
                        <a:rPr lang="en" sz="1100">
                          <a:solidFill>
                            <a:srgbClr val="85200C"/>
                          </a:solidFill>
                        </a:rPr>
                        <a:t>start voice button </a:t>
                      </a:r>
                      <a:r>
                        <a:rPr lang="en" sz="1100"/>
                        <a:t>and </a:t>
                      </a:r>
                      <a:r>
                        <a:rPr lang="en" sz="1100">
                          <a:solidFill>
                            <a:srgbClr val="85200C"/>
                          </a:solidFill>
                        </a:rPr>
                        <a:t>wake word function</a:t>
                      </a:r>
                      <a:r>
                        <a:rPr lang="en" sz="1100"/>
                        <a:t>.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15.09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Finished air conditioner 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18.10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85200C"/>
                          </a:solidFill>
                        </a:rPr>
                        <a:t>i</a:t>
                      </a:r>
                      <a:r>
                        <a:rPr lang="en" sz="1100">
                          <a:solidFill>
                            <a:srgbClr val="85200C"/>
                          </a:solidFill>
                        </a:rPr>
                        <a:t>ntegrated voice functionality</a:t>
                      </a:r>
                      <a:r>
                        <a:rPr lang="en" sz="1100"/>
                        <a:t> into map navigation.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26.09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Started music 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81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21.10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completed the</a:t>
                      </a:r>
                      <a:r>
                        <a:rPr lang="en" sz="1100">
                          <a:solidFill>
                            <a:srgbClr val="85200C"/>
                          </a:solidFill>
                        </a:rPr>
                        <a:t> transition of prompt icons</a:t>
                      </a:r>
                      <a:r>
                        <a:rPr lang="en" sz="1100"/>
                        <a:t>.</a:t>
                      </a:r>
                      <a:endParaRPr sz="11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implemented </a:t>
                      </a:r>
                      <a:r>
                        <a:rPr lang="en" sz="1100">
                          <a:solidFill>
                            <a:srgbClr val="85200C"/>
                          </a:solidFill>
                        </a:rPr>
                        <a:t>speech-to-text conversion</a:t>
                      </a:r>
                      <a:r>
                        <a:rPr lang="en" sz="1100"/>
                        <a:t>.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28.09</a:t>
                      </a:r>
                      <a:r>
                        <a:rPr lang="en"/>
                        <a:t>- 20.10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Working on music and modified air conditioner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8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23.10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enabled </a:t>
                      </a:r>
                      <a:r>
                        <a:rPr lang="en" sz="1100">
                          <a:solidFill>
                            <a:srgbClr val="85200C"/>
                          </a:solidFill>
                        </a:rPr>
                        <a:t>button illumination</a:t>
                      </a:r>
                      <a:r>
                        <a:rPr lang="en" sz="1100"/>
                        <a:t> through both click and voice control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23.10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Fixed last issues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4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25.10</a:t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conducted overall debugging of the system.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25.10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Added all to one file 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17" name="Google Shape;117;p16"/>
          <p:cNvSpPr txBox="1"/>
          <p:nvPr>
            <p:ph idx="4294967295" type="subTitle"/>
          </p:nvPr>
        </p:nvSpPr>
        <p:spPr>
          <a:xfrm>
            <a:off x="3364575" y="705077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Introduction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Flow chart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	AC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	Music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	</a:t>
            </a:r>
            <a:r>
              <a:rPr lang="en" sz="1600">
                <a:solidFill>
                  <a:schemeClr val="lt1"/>
                </a:solidFill>
              </a:rPr>
              <a:t>Navigation</a:t>
            </a:r>
            <a:endParaRPr sz="1600">
              <a:solidFill>
                <a:srgbClr val="FFFFFF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Heater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Demo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Difficulties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Future work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360800" y="1234800"/>
            <a:ext cx="23409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STORY</a:t>
            </a:r>
            <a:endParaRPr sz="4000"/>
          </a:p>
        </p:txBody>
      </p:sp>
      <p:sp>
        <p:nvSpPr>
          <p:cNvPr id="123" name="Google Shape;123;p17"/>
          <p:cNvSpPr txBox="1"/>
          <p:nvPr>
            <p:ph type="title"/>
          </p:nvPr>
        </p:nvSpPr>
        <p:spPr>
          <a:xfrm>
            <a:off x="4315950" y="314075"/>
            <a:ext cx="23409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WHY</a:t>
            </a:r>
            <a:endParaRPr sz="4000"/>
          </a:p>
        </p:txBody>
      </p:sp>
      <p:pic>
        <p:nvPicPr>
          <p:cNvPr id="124" name="Google Shape;12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3100" y="1745100"/>
            <a:ext cx="4225599" cy="29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360800" y="1234800"/>
            <a:ext cx="23409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STORY</a:t>
            </a:r>
            <a:endParaRPr sz="4000"/>
          </a:p>
        </p:txBody>
      </p:sp>
      <p:sp>
        <p:nvSpPr>
          <p:cNvPr id="130" name="Google Shape;130;p18"/>
          <p:cNvSpPr txBox="1"/>
          <p:nvPr>
            <p:ph type="title"/>
          </p:nvPr>
        </p:nvSpPr>
        <p:spPr>
          <a:xfrm>
            <a:off x="4315950" y="314075"/>
            <a:ext cx="23409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WHY</a:t>
            </a:r>
            <a:endParaRPr sz="4000"/>
          </a:p>
        </p:txBody>
      </p:sp>
      <p:sp>
        <p:nvSpPr>
          <p:cNvPr id="131" name="Google Shape;131;p18"/>
          <p:cNvSpPr txBox="1"/>
          <p:nvPr/>
        </p:nvSpPr>
        <p:spPr>
          <a:xfrm>
            <a:off x="2977075" y="1454675"/>
            <a:ext cx="6846600" cy="3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" sz="2000">
                <a:solidFill>
                  <a:schemeClr val="lt1"/>
                </a:solidFill>
              </a:rPr>
              <a:t>Safety: </a:t>
            </a:r>
            <a:endParaRPr b="1" sz="20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</a:rPr>
              <a:t>the driver can concentrate on driving</a:t>
            </a:r>
            <a:endParaRPr sz="16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" sz="2000">
                <a:solidFill>
                  <a:schemeClr val="lt1"/>
                </a:solidFill>
              </a:rPr>
              <a:t>Intelligence and Convenience: </a:t>
            </a:r>
            <a:endParaRPr b="1" sz="20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</a:rPr>
              <a:t>Navigation voice assistance and music playback</a:t>
            </a:r>
            <a:endParaRPr sz="1600"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b="1" lang="en" sz="2000">
                <a:solidFill>
                  <a:schemeClr val="lt1"/>
                </a:solidFill>
              </a:rPr>
              <a:t>Customizability and Learning Ability:</a:t>
            </a:r>
            <a:r>
              <a:rPr b="1" lang="en" sz="1800">
                <a:solidFill>
                  <a:schemeClr val="lt1"/>
                </a:solidFill>
              </a:rPr>
              <a:t> </a:t>
            </a:r>
            <a:endParaRPr b="1" sz="18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</a:rPr>
              <a:t>the system can learn the driver’s habits</a:t>
            </a:r>
            <a:endParaRPr sz="16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</a:pPr>
            <a:r>
              <a:rPr b="1" lang="en" sz="2000">
                <a:solidFill>
                  <a:schemeClr val="lt1"/>
                </a:solidFill>
              </a:rPr>
              <a:t>Market Demand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E7CC3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type="title"/>
          </p:nvPr>
        </p:nvSpPr>
        <p:spPr>
          <a:xfrm>
            <a:off x="212650" y="1224225"/>
            <a:ext cx="57810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Arial"/>
                <a:ea typeface="Arial"/>
                <a:cs typeface="Arial"/>
                <a:sym typeface="Arial"/>
              </a:rPr>
              <a:t>Developed a strong proficiency in...</a:t>
            </a:r>
            <a:endParaRPr sz="2800"/>
          </a:p>
        </p:txBody>
      </p:sp>
      <p:sp>
        <p:nvSpPr>
          <p:cNvPr id="137" name="Google Shape;137;p19"/>
          <p:cNvSpPr/>
          <p:nvPr/>
        </p:nvSpPr>
        <p:spPr>
          <a:xfrm>
            <a:off x="511525" y="2571750"/>
            <a:ext cx="1820325" cy="1107725"/>
          </a:xfrm>
          <a:prstGeom prst="flowChartPunchedTap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903138" y="2861013"/>
            <a:ext cx="10371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HTML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" name="Google Shape;139;p19"/>
          <p:cNvSpPr/>
          <p:nvPr/>
        </p:nvSpPr>
        <p:spPr>
          <a:xfrm>
            <a:off x="2624650" y="3118575"/>
            <a:ext cx="2021436" cy="1629828"/>
          </a:xfrm>
          <a:prstGeom prst="irregularSeal1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3233225" y="3668875"/>
            <a:ext cx="10371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CSS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5072950" y="2068125"/>
            <a:ext cx="1492200" cy="1875900"/>
          </a:xfrm>
          <a:prstGeom prst="ribbon2">
            <a:avLst>
              <a:gd fmla="val 16667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5565075" y="2252550"/>
            <a:ext cx="613800" cy="13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TS</a:t>
            </a:r>
            <a:endParaRPr b="1"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&amp;</a:t>
            </a:r>
            <a:br>
              <a:rPr b="1" lang="en" sz="2400">
                <a:latin typeface="Lato"/>
                <a:ea typeface="Lato"/>
                <a:cs typeface="Lato"/>
                <a:sym typeface="Lato"/>
              </a:rPr>
            </a:br>
            <a:r>
              <a:rPr b="1" lang="en" sz="2400">
                <a:latin typeface="Lato"/>
                <a:ea typeface="Lato"/>
                <a:cs typeface="Lato"/>
                <a:sym typeface="Lato"/>
              </a:rPr>
              <a:t>JS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9"/>
          <p:cNvSpPr/>
          <p:nvPr/>
        </p:nvSpPr>
        <p:spPr>
          <a:xfrm>
            <a:off x="7094350" y="3510150"/>
            <a:ext cx="1661700" cy="12384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7406650" y="3864750"/>
            <a:ext cx="10371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Figma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663" y="78325"/>
            <a:ext cx="7628682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7000" y="1719700"/>
            <a:ext cx="6410325" cy="19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1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XState    Flowchart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157" name="Google Shape;1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4338" y="-69125"/>
            <a:ext cx="6415326" cy="48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/>
        </p:nvSpPr>
        <p:spPr>
          <a:xfrm>
            <a:off x="1470900" y="1887175"/>
            <a:ext cx="1045500" cy="21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647575" y="1447675"/>
            <a:ext cx="2488500" cy="30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</a:rPr>
              <a:t>Difficulties we faced</a:t>
            </a:r>
            <a:endParaRPr b="1" sz="3000">
              <a:solidFill>
                <a:schemeClr val="lt1"/>
              </a:solidFill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5180500" y="629050"/>
            <a:ext cx="3432000" cy="41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The wake word can only be used once. 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The speech-to-text conversion fails. 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The current location cannot be displayed. 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The speech-to-text conversion is sometimes not very sensitive.</a:t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